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3" r:id="rId3"/>
    <p:sldId id="266" r:id="rId4"/>
    <p:sldId id="257" r:id="rId5"/>
    <p:sldId id="265" r:id="rId6"/>
    <p:sldId id="268" r:id="rId7"/>
    <p:sldId id="267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8CD"/>
    <a:srgbClr val="13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1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E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C6C6-40FF-458D-928E-D0871C2C3E14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6084-DF89-4A06-89B7-44603F7E6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0260" y="253683"/>
            <a:ext cx="7962900" cy="6149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МБДОУ «Дубровский детский сад №7 «Тополёк»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710" y="1069499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«Поддержка взрослыми доброжелательного отношения  детей друг к другу и взаимодействия детей друг с другом в продуктивной деятельности (рисовании)»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4" y="3108960"/>
            <a:ext cx="5627261" cy="364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312" y="4601028"/>
            <a:ext cx="582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Воспитатель Сухарева Н.В.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7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914" y="301625"/>
            <a:ext cx="9887857" cy="58088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Доброта и милосердие-это высочайшие нравственные ценности, вершина человеческого духа. В них проявляется гармония чувств, мыслей, поступков, готовность помочь. В раннем детстве, когда еще только начинает формироваться в человеке все человеческое, воспитание добрых взаимоотношений приобретает особое значение. Дети добры по своей природе, но бесценное зерно доброго требует постоянного ухода, иначе оно может не прорости.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4078514"/>
            <a:ext cx="3779830" cy="2446573"/>
          </a:xfrm>
          <a:prstGeom prst="rect">
            <a:avLst/>
          </a:prstGeom>
        </p:spPr>
      </p:pic>
      <p:pic>
        <p:nvPicPr>
          <p:cNvPr id="7172" name="Picture 4" descr="C:\Users\1\Desktop\работа\новпапка\20190918_092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764" y="2700997"/>
            <a:ext cx="3620381" cy="3967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1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630" y="508000"/>
            <a:ext cx="10893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В дошкольном возрасте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в общении ребенка со сверстниками возникают довольно сложные взаимоотношения, существенным образом влияющие на развитие его личности. Знание особенностей отношений между детьми в группе детского сада и тех трудностей, которые у них при этом возникают, может оказать серьезную помощь взрослым при организации воспитательной работы с дошкольниками.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0" y="4040749"/>
            <a:ext cx="3779830" cy="2446573"/>
          </a:xfrm>
          <a:prstGeom prst="rect">
            <a:avLst/>
          </a:prstGeom>
        </p:spPr>
      </p:pic>
      <p:pic>
        <p:nvPicPr>
          <p:cNvPr id="8194" name="Picture 2" descr="C:\Users\1\Desktop\работа\новпапка\20191010_10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26" y="2954215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8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1484" y="28204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Проблему формирования детских взаимоотношений невозможно решить вне организаций  совместной детской деятельности и педагогического процесса в целом. Во взаимодействии со сверстниками у детей формируется умение действовать совместно, произвольно управлять своим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поведением.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Работа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над фор­мированием доброжелательных отношений  детей должна ор­ганично входить в образова­тельный процесс и обязатель­но иметь системный харак­тер. </a:t>
            </a:r>
            <a:endParaRPr lang="ru-RU" sz="24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C:\Users\1\Desktop\работа\новпапка\20190918_092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446" y="3151163"/>
            <a:ext cx="2618642" cy="3491523"/>
          </a:xfrm>
          <a:prstGeom prst="rect">
            <a:avLst/>
          </a:prstGeom>
          <a:noFill/>
        </p:spPr>
      </p:pic>
      <p:pic>
        <p:nvPicPr>
          <p:cNvPr id="1027" name="Picture 3" descr="C:\Users\1\Desktop\работа\новпапка\20190918_092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101" y="2818618"/>
            <a:ext cx="2855742" cy="3807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714" y="333829"/>
            <a:ext cx="11117943" cy="3831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Исследователи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считают, что в дошкольной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группе преобладающей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является система личностных эмоциональных отношений, которые возникают в процессе общения, игры и других видов деятельности.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Личные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взаимоотношения как бы пронизывают коллектив невидимыми нитями симпатий, взаимных доброжелательных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привязанностей.</a:t>
            </a: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Изобразительная деятельность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оказывает эмоциональное воздействие на чувства, душу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ребенка. 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7" name="Picture 2" descr="C:\Users\1\Desktop\работа\новпапка\20191018_094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030" y="3059724"/>
            <a:ext cx="3224068" cy="3798276"/>
          </a:xfrm>
          <a:prstGeom prst="rect">
            <a:avLst/>
          </a:prstGeom>
          <a:noFill/>
        </p:spPr>
      </p:pic>
      <p:pic>
        <p:nvPicPr>
          <p:cNvPr id="2051" name="Picture 3" descr="C:\Users\1\Desktop\работа\новпапка\20190918_093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652" y="2999442"/>
            <a:ext cx="3200108" cy="3858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99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4742" y="205938"/>
            <a:ext cx="10958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Цель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деятельности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группе ставили детей перед необходимостью обязательного согласования действий, ориентацию  на партнера, а значит, и учета его интересов и возможностей. Такое взаимодействие, по нашему предположению, должно  активизировать  у детей пере­живания, направленные на достижение общего успеха и повысить тем самым заинтересованность в успехе то­варища.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" y="3689813"/>
            <a:ext cx="4281715" cy="2771428"/>
          </a:xfrm>
          <a:prstGeom prst="rect">
            <a:avLst/>
          </a:prstGeom>
        </p:spPr>
      </p:pic>
      <p:pic>
        <p:nvPicPr>
          <p:cNvPr id="3074" name="Picture 2" descr="C:\Users\1\Desktop\работа\новпапка\20191011_092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591" y="2743200"/>
            <a:ext cx="4989341" cy="3742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4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5" y="678996"/>
            <a:ext cx="10551888" cy="1904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Дети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работали подгруппами по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2-4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человека, формирующи­мися на основании взаимных выборов. С целью изучения того или другого ребенка в системе его отношений со сверстниками взрослый иногда вносил коррективы, делая это незаметно для детей.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11" y="3994604"/>
            <a:ext cx="3367258" cy="2179527"/>
          </a:xfrm>
          <a:prstGeom prst="rect">
            <a:avLst/>
          </a:prstGeom>
        </p:spPr>
      </p:pic>
      <p:pic>
        <p:nvPicPr>
          <p:cNvPr id="4098" name="Picture 2" descr="C:\Users\1\Desktop\работа\новпапка\20191011_092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144" y="2152357"/>
            <a:ext cx="6025662" cy="4519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27" y="391885"/>
            <a:ext cx="10892973" cy="42901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Дети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активно рассуждали, делились своими идеями, вместе определялись с выбором материала. В процессе взаимодействия помогали друг другу, советовались, принимали общее решение.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А также заметив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затруднения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партнёра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готовы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были оказать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ему помощь. 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1\Desktop\работа\новпапка\20191011_094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647" y="1941342"/>
            <a:ext cx="5908432" cy="4431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46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473" y="36881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Спасибо за внимание!</a:t>
            </a:r>
            <a:endParaRPr lang="ru-RU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10" y="4440706"/>
            <a:ext cx="3504594" cy="2268420"/>
          </a:xfrm>
          <a:prstGeom prst="rect">
            <a:avLst/>
          </a:prstGeom>
        </p:spPr>
      </p:pic>
      <p:pic>
        <p:nvPicPr>
          <p:cNvPr id="6147" name="Picture 3" descr="C:\Users\1\Desktop\работа\новпапка\20191011_092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93" y="914400"/>
            <a:ext cx="5233181" cy="3924886"/>
          </a:xfrm>
          <a:prstGeom prst="rect">
            <a:avLst/>
          </a:prstGeom>
          <a:noFill/>
        </p:spPr>
      </p:pic>
      <p:pic>
        <p:nvPicPr>
          <p:cNvPr id="6148" name="Picture 4" descr="C:\Users\1\Desktop\работа\новпапка\20191011_093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855" y="2700996"/>
            <a:ext cx="4707988" cy="3530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340</TotalTime>
  <Words>394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Тема Office</vt:lpstr>
      <vt:lpstr>МБДОУ «Дубровский детский сад №7 «Тополёк»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Юркин</dc:creator>
  <cp:lastModifiedBy>Тополёк</cp:lastModifiedBy>
  <cp:revision>79</cp:revision>
  <dcterms:created xsi:type="dcterms:W3CDTF">2021-04-29T19:04:04Z</dcterms:created>
  <dcterms:modified xsi:type="dcterms:W3CDTF">2022-03-21T11:13:07Z</dcterms:modified>
</cp:coreProperties>
</file>