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63" r:id="rId3"/>
    <p:sldId id="266" r:id="rId4"/>
    <p:sldId id="257" r:id="rId5"/>
    <p:sldId id="265" r:id="rId6"/>
    <p:sldId id="268" r:id="rId7"/>
    <p:sldId id="267" r:id="rId8"/>
    <p:sldId id="264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E8CD"/>
    <a:srgbClr val="139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80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71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748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181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54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9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21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28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05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97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8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752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8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2C6C6-40FF-458D-928E-D0871C2C3E1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D6084-DF89-4A06-89B7-44603F7E6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17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0260" y="253683"/>
            <a:ext cx="7962900" cy="61499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МБДОУ «Дубровский детский сад №7 «Тополёк»</a:t>
            </a:r>
            <a:endParaRPr lang="ru-RU" sz="24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9710" y="1069499"/>
            <a:ext cx="9144000" cy="16557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«Поддержка взрослыми доброжелательного отношения  детей друг к другу и взаимодействия детей друг с другом в продуктивной деятельности (рисовании)»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54" y="3108960"/>
            <a:ext cx="5627261" cy="3642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55312" y="4601028"/>
            <a:ext cx="5825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Воспитатель Сухарева Н.В.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7780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5914" y="301625"/>
            <a:ext cx="9887857" cy="58088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Доброта и милосердие-это высочайшие нравственные ценности, вершина человеческого духа. В них проявляется гармония чувств, мыслей, поступков, готовность помочь. В раннем детстве, когда еще только начинает формироваться в человеке все человеческое, воспитание добрых взаимоотношений приобретает особое значение. Дети добры по своей природе, но бесценное зерно доброго требует постоянного ухода, иначе оно может не прорости.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4" y="4078514"/>
            <a:ext cx="3779830" cy="2446573"/>
          </a:xfrm>
          <a:prstGeom prst="rect">
            <a:avLst/>
          </a:prstGeom>
        </p:spPr>
      </p:pic>
      <p:pic>
        <p:nvPicPr>
          <p:cNvPr id="7172" name="Picture 4" descr="C:\Users\1\Desktop\работа\новпапка\20190918_092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2764" y="2700997"/>
            <a:ext cx="3620381" cy="39670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812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8630" y="508000"/>
            <a:ext cx="108937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В дошкольном возрасте 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в общении ребенка со сверстниками возникают довольно сложные взаимоотношения, существенным образом влияющие на развитие его личности. Знание особенностей отношений между детьми в группе детского сада и тех трудностей, которые у них при этом возникают, может оказать серьезную помощь взрослым при организации воспитательной работы с дошкольниками.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30" y="4040749"/>
            <a:ext cx="3779830" cy="2446573"/>
          </a:xfrm>
          <a:prstGeom prst="rect">
            <a:avLst/>
          </a:prstGeom>
        </p:spPr>
      </p:pic>
      <p:pic>
        <p:nvPicPr>
          <p:cNvPr id="8194" name="Picture 2" descr="C:\Users\1\Desktop\работа\новпапка\20191010_1003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2726" y="2954215"/>
            <a:ext cx="4876800" cy="365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287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41484" y="282042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Проблему формирования детских взаимоотношений невозможно решить вне организаций  совместной детской деятельности и педагогического процесса в целом. Во взаимодействии со сверстниками у детей формируется умение действовать совместно, произвольно управлять своим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поведением.</a:t>
            </a:r>
            <a:r>
              <a:rPr lang="ru-RU" sz="2400" dirty="0"/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Работа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над фор­мированием доброжелательных отношений  детей должна ор­ганично входить в образова­тельный процесс и обязатель­но иметь системный харак­тер. </a:t>
            </a:r>
            <a:endParaRPr lang="ru-RU" sz="2400" b="1" dirty="0" smtClean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1026" name="Picture 2" descr="C:\Users\1\Desktop\работа\новпапка\20190918_0924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446" y="3151163"/>
            <a:ext cx="2618642" cy="3491523"/>
          </a:xfrm>
          <a:prstGeom prst="rect">
            <a:avLst/>
          </a:prstGeom>
          <a:noFill/>
        </p:spPr>
      </p:pic>
      <p:pic>
        <p:nvPicPr>
          <p:cNvPr id="1027" name="Picture 3" descr="C:\Users\1\Desktop\работа\новпапка\20190918_0925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9101" y="2818618"/>
            <a:ext cx="2855742" cy="3807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578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714" y="333829"/>
            <a:ext cx="11117943" cy="383177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Исследователи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считают, что в дошкольной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группе преобладающей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является система личностных эмоциональных отношений, которые возникают в процессе общения, игры и других видов деятельности.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Личные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взаимоотношения как бы пронизывают коллектив невидимыми нитями симпатий, взаимных доброжелательных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привязанностей.</a:t>
            </a:r>
            <a:r>
              <a:rPr lang="ru-RU" sz="2400" dirty="0"/>
              <a:t> </a:t>
            </a:r>
            <a:r>
              <a:rPr lang="ru-RU" sz="2400" dirty="0" smtClean="0"/>
              <a:t>       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Изобразительная деятельность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оказывает эмоциональное воздействие на чувства, душу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ребенка. </a:t>
            </a:r>
            <a:endParaRPr lang="ru-RU" sz="24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7" name="Picture 2" descr="C:\Users\1\Desktop\работа\новпапка\20191018_094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6030" y="3059724"/>
            <a:ext cx="3224068" cy="3798276"/>
          </a:xfrm>
          <a:prstGeom prst="rect">
            <a:avLst/>
          </a:prstGeom>
          <a:noFill/>
        </p:spPr>
      </p:pic>
      <p:pic>
        <p:nvPicPr>
          <p:cNvPr id="2051" name="Picture 3" descr="C:\Users\1\Desktop\работа\новпапка\20190918_093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7652" y="2999442"/>
            <a:ext cx="3200108" cy="3858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799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54742" y="205938"/>
            <a:ext cx="109582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Цель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деятельности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в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группе ставили детей перед необходимостью обязательного согласования действий, ориентацию  на партнера, а значит, и учета его интересов и возможностей. Такое взаимодействие, по нашему предположению, должно  активизировать  у детей пере­живания, направленные на достижение общего успеха и повысить тем самым заинтересованность в успехе то­варища.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2" y="3689813"/>
            <a:ext cx="4281715" cy="2771428"/>
          </a:xfrm>
          <a:prstGeom prst="rect">
            <a:avLst/>
          </a:prstGeom>
        </p:spPr>
      </p:pic>
      <p:pic>
        <p:nvPicPr>
          <p:cNvPr id="3074" name="Picture 2" descr="C:\Users\1\Desktop\работа\новпапка\20191011_0925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4591" y="2743200"/>
            <a:ext cx="4989341" cy="37420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0400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0855" y="678996"/>
            <a:ext cx="10551888" cy="19045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Дети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работали подгруппами по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2-4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человека, формирующи­мися на основании взаимных выборов. С целью изучения того или другого ребенка в системе его отношений со сверстниками взрослый иногда вносил коррективы, делая это незаметно для детей.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811" y="3994604"/>
            <a:ext cx="3367258" cy="2179527"/>
          </a:xfrm>
          <a:prstGeom prst="rect">
            <a:avLst/>
          </a:prstGeom>
        </p:spPr>
      </p:pic>
      <p:pic>
        <p:nvPicPr>
          <p:cNvPr id="4098" name="Picture 2" descr="C:\Users\1\Desktop\работа\новпапка\20191011_0925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144" y="2152357"/>
            <a:ext cx="6025662" cy="4519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5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827" y="391885"/>
            <a:ext cx="10892973" cy="429010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Дети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активно рассуждали, делились своими идеями, вместе определялись с выбором материала. В процессе взаимодействия помогали друг другу, советовались, принимали общее решение.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А также заметив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затруднения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партнёра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готовы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были оказать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ему помощь. </a:t>
            </a:r>
          </a:p>
          <a:p>
            <a:pPr marL="0" indent="0" algn="just">
              <a:buNone/>
            </a:pPr>
            <a:endParaRPr lang="ru-RU" sz="2400" b="1" dirty="0">
              <a:solidFill>
                <a:srgbClr val="7030A0"/>
              </a:solidFill>
              <a:latin typeface="Century" panose="02040604050505020304" pitchFamily="18" charset="0"/>
            </a:endParaRPr>
          </a:p>
          <a:p>
            <a:endParaRPr lang="ru-RU" dirty="0"/>
          </a:p>
        </p:txBody>
      </p:sp>
      <p:pic>
        <p:nvPicPr>
          <p:cNvPr id="5122" name="Picture 2" descr="C:\Users\1\Desktop\работа\новпапка\20191011_0945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3647" y="1941342"/>
            <a:ext cx="5908432" cy="44313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3460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9473" y="36881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Спасибо за внимание!</a:t>
            </a:r>
            <a:endParaRPr lang="ru-RU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10" y="4440706"/>
            <a:ext cx="3504594" cy="2268420"/>
          </a:xfrm>
          <a:prstGeom prst="rect">
            <a:avLst/>
          </a:prstGeom>
        </p:spPr>
      </p:pic>
      <p:pic>
        <p:nvPicPr>
          <p:cNvPr id="6147" name="Picture 3" descr="C:\Users\1\Desktop\работа\новпапка\20191011_0925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193" y="914400"/>
            <a:ext cx="5233181" cy="3924886"/>
          </a:xfrm>
          <a:prstGeom prst="rect">
            <a:avLst/>
          </a:prstGeom>
          <a:noFill/>
        </p:spPr>
      </p:pic>
      <p:pic>
        <p:nvPicPr>
          <p:cNvPr id="6148" name="Picture 4" descr="C:\Users\1\Desktop\работа\новпапка\20191011_0935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0855" y="2700996"/>
            <a:ext cx="4707988" cy="35309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072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340</TotalTime>
  <Words>394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Century</vt:lpstr>
      <vt:lpstr>Тема Office</vt:lpstr>
      <vt:lpstr>МБДОУ «Дубровский детский сад №7 «Тополёк»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 Юркин</dc:creator>
  <cp:lastModifiedBy>Тополёк</cp:lastModifiedBy>
  <cp:revision>79</cp:revision>
  <dcterms:created xsi:type="dcterms:W3CDTF">2021-04-29T19:04:04Z</dcterms:created>
  <dcterms:modified xsi:type="dcterms:W3CDTF">2022-03-21T11:13:07Z</dcterms:modified>
</cp:coreProperties>
</file>