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64" r:id="rId3"/>
    <p:sldId id="269" r:id="rId4"/>
    <p:sldId id="270" r:id="rId5"/>
    <p:sldId id="275" r:id="rId6"/>
    <p:sldId id="271" r:id="rId7"/>
    <p:sldId id="272" r:id="rId8"/>
    <p:sldId id="273" r:id="rId9"/>
    <p:sldId id="276" r:id="rId10"/>
    <p:sldId id="277" r:id="rId11"/>
    <p:sldId id="279" r:id="rId12"/>
    <p:sldId id="280" r:id="rId13"/>
    <p:sldId id="267" r:id="rId14"/>
    <p:sldId id="289" r:id="rId15"/>
    <p:sldId id="290" r:id="rId16"/>
    <p:sldId id="278" r:id="rId17"/>
    <p:sldId id="281" r:id="rId18"/>
    <p:sldId id="282" r:id="rId19"/>
    <p:sldId id="287" r:id="rId20"/>
    <p:sldId id="283" r:id="rId21"/>
    <p:sldId id="284" r:id="rId22"/>
    <p:sldId id="285" r:id="rId23"/>
    <p:sldId id="286" r:id="rId24"/>
    <p:sldId id="257" r:id="rId25"/>
    <p:sldId id="268" r:id="rId26"/>
    <p:sldId id="265" r:id="rId2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68D36"/>
    <a:srgbClr val="F9CB0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84" d="100"/>
          <a:sy n="84" d="100"/>
        </p:scale>
        <p:origin x="1014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B6D-9C6C-4A44-B2E0-6F404E52261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07DE1-26F1-4BE1-956C-0AED760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желика\Desktop\временно\МОЙ САЙТ\0_1553ea_da3b8356_orig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207" y="265212"/>
            <a:ext cx="3551756" cy="9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artfile.ru/1600x1200_429826_%5bwww.ArtFile.ru%5d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55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827584" y="0"/>
            <a:ext cx="7920880" cy="5715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img-fotki.yandex.ru/get/6445/139440740.73/0_a17a4_3a746e6f_XL.png"/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526"/>
            <a:ext cx="684000" cy="57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429/139440740.78/0_a47dc_291cfe3_XL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27" y="-7526"/>
            <a:ext cx="69982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4608/131624064.168/0_81b35_6e2f5ad_XL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927" y="13743"/>
            <a:ext cx="10171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51;&#1077;&#1074;%20&#1051;&#1077;&#1097;&#1077;&#1085;&#1082;&#1086;%20-%20&#1044;&#1077;&#1085;&#1100;%20&#1055;&#1086;&#1073;&#1077;&#1076;&#1099;%20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50504" y="357170"/>
            <a:ext cx="6707710" cy="49292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 smtClean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«Дубровский детский сад №7 «Тополёк»</a:t>
            </a:r>
          </a:p>
          <a:p>
            <a:endParaRPr lang="ru-RU" b="1" dirty="0" smtClean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 память бережно</a:t>
            </a:r>
          </a:p>
          <a:p>
            <a:r>
              <a:rPr lang="ru-RU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храним!»</a:t>
            </a:r>
          </a:p>
          <a:p>
            <a:pPr algn="r"/>
            <a:endParaRPr lang="ru-RU" sz="1600" b="1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pPr algn="r"/>
            <a:r>
              <a:rPr lang="ru-RU" sz="1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 </a:t>
            </a:r>
          </a:p>
          <a:p>
            <a:pPr algn="r"/>
            <a:r>
              <a:rPr lang="ru-RU" sz="1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Сухарева Н.В.</a:t>
            </a:r>
          </a:p>
          <a:p>
            <a:r>
              <a:rPr lang="ru-RU" sz="1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</a:t>
            </a:r>
            <a:endParaRPr lang="ru-RU" sz="16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500034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706628" y="3649587"/>
            <a:ext cx="1437372" cy="20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Лев Лещенко - День Побе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2705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2425"/>
      </p:ext>
    </p:extLst>
  </p:cSld>
  <p:clrMapOvr>
    <a:masterClrMapping/>
  </p:clrMapOvr>
  <p:transition spd="med" advClick="0" advTm="55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презентация 9 мая\IMG-20200421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00178"/>
            <a:ext cx="2221035" cy="3643338"/>
          </a:xfrm>
          <a:prstGeom prst="rect">
            <a:avLst/>
          </a:prstGeom>
          <a:noFill/>
        </p:spPr>
      </p:pic>
      <p:pic>
        <p:nvPicPr>
          <p:cNvPr id="11267" name="Picture 3" descr="C:\Users\1\Desktop\презентация 9 мая\IMG-20200423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4"/>
            <a:ext cx="2839661" cy="3786214"/>
          </a:xfrm>
          <a:prstGeom prst="rect">
            <a:avLst/>
          </a:prstGeom>
          <a:noFill/>
        </p:spPr>
      </p:pic>
      <p:pic>
        <p:nvPicPr>
          <p:cNvPr id="11268" name="Picture 4" descr="C:\Users\1\Desktop\презентация 9 мая\IMG-20200423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94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Tm="574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115328" cy="628371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же приняли участие в акции «Мы о войне и прозой, и стихами…»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Мамедов Тимур. Подготовительная группа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Screenshot_20200428-164021_Video 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857236"/>
            <a:ext cx="2714644" cy="4286280"/>
          </a:xfrm>
          <a:prstGeom prst="rect">
            <a:avLst/>
          </a:prstGeom>
          <a:noFill/>
        </p:spPr>
      </p:pic>
    </p:spTree>
  </p:cSld>
  <p:clrMapOvr>
    <a:masterClrMapping/>
  </p:clrMapOvr>
  <p:transition advTm="513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8549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Харламов Илья. Старшая группа.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1\Desktop\Screenshot_20200428-164151_Video 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14426"/>
            <a:ext cx="5969041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Tm="647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4643450"/>
            <a:ext cx="5565794" cy="5000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700" b="1" dirty="0" smtClean="0"/>
              <a:t>Богомаз Илья. Подготовительная группа. </a:t>
            </a:r>
          </a:p>
          <a:p>
            <a:pPr algn="ctr"/>
            <a:r>
              <a:rPr lang="ru-RU" dirty="0" smtClean="0"/>
              <a:t>Воспитатель Сухарева Н.В.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928674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«Мы о войне и прозой и стихами…»</a:t>
            </a:r>
            <a:endParaRPr lang="ru-RU" dirty="0"/>
          </a:p>
        </p:txBody>
      </p:sp>
      <p:pic>
        <p:nvPicPr>
          <p:cNvPr id="3074" name="Picture 2" descr="C:\Users\1\Desktop\Screenshot_20200428-164126_Video 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40"/>
            <a:ext cx="5207036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Tm="419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Благородова Полина. Подготовительная группа</a:t>
            </a:r>
            <a:endParaRPr lang="ru-RU" sz="1800" dirty="0"/>
          </a:p>
        </p:txBody>
      </p:sp>
      <p:pic>
        <p:nvPicPr>
          <p:cNvPr id="4098" name="Picture 2" descr="C:\Users\1\Desktop\Screenshot_20200428-164056_Video 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14426"/>
            <a:ext cx="2500330" cy="4024341"/>
          </a:xfrm>
          <a:prstGeom prst="rect">
            <a:avLst/>
          </a:prstGeom>
          <a:noFill/>
        </p:spPr>
      </p:pic>
    </p:spTree>
  </p:cSld>
  <p:clrMapOvr>
    <a:masterClrMapping/>
  </p:clrMapOvr>
  <p:transition advTm="464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28865"/>
            <a:ext cx="7258072" cy="62837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Федюк Максим. Старшая группа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Screenshot_20200428-164237_Video 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857236"/>
            <a:ext cx="2500330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Tm="443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2837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родителей и детей.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1\Desktop\презентация 9 мая\20200424_144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50"/>
            <a:ext cx="2657476" cy="1993107"/>
          </a:xfrm>
          <a:prstGeom prst="rect">
            <a:avLst/>
          </a:prstGeom>
          <a:noFill/>
        </p:spPr>
      </p:pic>
      <p:pic>
        <p:nvPicPr>
          <p:cNvPr id="13315" name="Picture 3" descr="C:\Users\1\Desktop\презентация 9 мая\IMG-20200424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857368"/>
            <a:ext cx="2518190" cy="3357586"/>
          </a:xfrm>
          <a:prstGeom prst="rect">
            <a:avLst/>
          </a:prstGeom>
          <a:noFill/>
        </p:spPr>
      </p:pic>
      <p:pic>
        <p:nvPicPr>
          <p:cNvPr id="13317" name="Picture 5" descr="C:\Users\1\Desktop\презентация 9 мая\IMG-20200424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142988"/>
            <a:ext cx="2798061" cy="1785950"/>
          </a:xfrm>
          <a:prstGeom prst="rect">
            <a:avLst/>
          </a:prstGeom>
          <a:noFill/>
        </p:spPr>
      </p:pic>
      <p:pic>
        <p:nvPicPr>
          <p:cNvPr id="13318" name="Picture 6" descr="C:\Users\1\Desktop\презентация 9 мая\IMG-20200424-WA0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429004"/>
            <a:ext cx="2500330" cy="1875248"/>
          </a:xfrm>
          <a:prstGeom prst="rect">
            <a:avLst/>
          </a:prstGeom>
          <a:noFill/>
        </p:spPr>
      </p:pic>
      <p:pic>
        <p:nvPicPr>
          <p:cNvPr id="13319" name="Picture 7" descr="C:\Users\1\Desktop\презентация 9 мая\IMG-20200427-WA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429004"/>
            <a:ext cx="2643174" cy="1854352"/>
          </a:xfrm>
          <a:prstGeom prst="rect">
            <a:avLst/>
          </a:prstGeom>
          <a:noFill/>
        </p:spPr>
      </p:pic>
    </p:spTree>
  </p:cSld>
  <p:clrMapOvr>
    <a:masterClrMapping/>
  </p:clrMapOvr>
  <p:transition advTm="502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презентация 9 мая\IMG-20200424-WA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40"/>
            <a:ext cx="2085208" cy="2786082"/>
          </a:xfrm>
          <a:prstGeom prst="rect">
            <a:avLst/>
          </a:prstGeom>
          <a:noFill/>
        </p:spPr>
      </p:pic>
      <p:pic>
        <p:nvPicPr>
          <p:cNvPr id="14339" name="Picture 3" descr="C:\Users\1\Desktop\презентация 9 мая\IMG-20200426-WA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5" y="2285996"/>
            <a:ext cx="2460147" cy="2857520"/>
          </a:xfrm>
          <a:prstGeom prst="rect">
            <a:avLst/>
          </a:prstGeom>
          <a:noFill/>
        </p:spPr>
      </p:pic>
      <p:pic>
        <p:nvPicPr>
          <p:cNvPr id="14340" name="Picture 4" descr="C:\Users\1\Desktop\презентация 9 мая\IMG-20200426-WA0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9360" y="1000112"/>
            <a:ext cx="3465978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Tm="564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презентация 9 мая\IMG-20200428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-285772"/>
            <a:ext cx="2246279" cy="3071834"/>
          </a:xfrm>
          <a:prstGeom prst="rect">
            <a:avLst/>
          </a:prstGeom>
          <a:noFill/>
        </p:spPr>
      </p:pic>
      <p:pic>
        <p:nvPicPr>
          <p:cNvPr id="15363" name="Picture 3" descr="C:\Users\1\Desktop\презентация 9 мая\IMG-20200427-WA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643054"/>
            <a:ext cx="2536049" cy="3381399"/>
          </a:xfrm>
          <a:prstGeom prst="rect">
            <a:avLst/>
          </a:prstGeom>
          <a:noFill/>
        </p:spPr>
      </p:pic>
      <p:pic>
        <p:nvPicPr>
          <p:cNvPr id="15364" name="Picture 4" descr="C:\Users\1\Desktop\презентация 9 мая\IMG-20200427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928673"/>
            <a:ext cx="2214578" cy="3559143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500826" y="4071946"/>
            <a:ext cx="1779580" cy="3571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Ермакова Арина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Tm="461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51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Акция «Бессмертный полк»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484" name="Picture 4" descr="C:\Users\1\Desktop\cb562e6f5b76977ee8b4fd82dfa11d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92"/>
            <a:ext cx="5077343" cy="3592220"/>
          </a:xfrm>
          <a:prstGeom prst="rect">
            <a:avLst/>
          </a:prstGeom>
          <a:noFill/>
        </p:spPr>
      </p:pic>
    </p:spTree>
  </p:cSld>
  <p:clrMapOvr>
    <a:masterClrMapping/>
  </p:clrMapOvr>
  <p:transition advTm="525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42910" y="0"/>
            <a:ext cx="1753908" cy="12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0100" y="357170"/>
            <a:ext cx="335758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протяжении десятилетий День Победы 9 мая остается в России самым трогательным, самым душевным праздником и славной датой. Никакие другие праздники не смогут сравниться с ним.</a:t>
            </a:r>
            <a:br>
              <a:rPr lang="ru-RU" dirty="0" smtClean="0"/>
            </a:br>
            <a:r>
              <a:rPr lang="ru-RU" dirty="0" smtClean="0"/>
              <a:t>В  нашем ДОУ каждый год проходят мероприятия, направленные на укрепление нравственно-патриотических чувств дошкольников, формирование знаний о ВОВ через различные виды деятельности.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1\Desktop\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142988"/>
            <a:ext cx="4095752" cy="3071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923239"/>
      </p:ext>
    </p:extLst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презентация 9 мая\IMG-20200427-WA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6"/>
            <a:ext cx="2352542" cy="3143272"/>
          </a:xfrm>
          <a:prstGeom prst="rect">
            <a:avLst/>
          </a:prstGeom>
          <a:noFill/>
        </p:spPr>
      </p:pic>
      <p:pic>
        <p:nvPicPr>
          <p:cNvPr id="16387" name="Picture 3" descr="C:\Users\1\Desktop\презентация 9 мая\IMG-20200422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71616"/>
            <a:ext cx="2732504" cy="3643338"/>
          </a:xfrm>
          <a:prstGeom prst="rect">
            <a:avLst/>
          </a:prstGeom>
          <a:noFill/>
        </p:spPr>
      </p:pic>
      <p:pic>
        <p:nvPicPr>
          <p:cNvPr id="16388" name="Picture 4" descr="C:\Users\1\Desktop\презентация 9 мая\IMG-20200422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643054"/>
            <a:ext cx="2000264" cy="3041403"/>
          </a:xfrm>
          <a:prstGeom prst="rect">
            <a:avLst/>
          </a:prstGeom>
          <a:noFill/>
        </p:spPr>
      </p:pic>
    </p:spTree>
  </p:cSld>
  <p:clrMapOvr>
    <a:masterClrMapping/>
  </p:clrMapOvr>
  <p:transition advTm="401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презентация 9 мая\IMG-20200422-WA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8"/>
            <a:ext cx="2571738" cy="3428984"/>
          </a:xfrm>
          <a:prstGeom prst="rect">
            <a:avLst/>
          </a:prstGeom>
          <a:noFill/>
        </p:spPr>
      </p:pic>
      <p:pic>
        <p:nvPicPr>
          <p:cNvPr id="17411" name="Picture 3" descr="C:\Users\1\Desktop\презентация 9 мая\IMG-20200423-WA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285996"/>
            <a:ext cx="2196719" cy="2928958"/>
          </a:xfrm>
          <a:prstGeom prst="rect">
            <a:avLst/>
          </a:prstGeom>
          <a:noFill/>
        </p:spPr>
      </p:pic>
      <p:pic>
        <p:nvPicPr>
          <p:cNvPr id="17412" name="Picture 4" descr="C:\Users\1\Desktop\презентация 9 мая\IMG-20200423-WA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928674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ransition advTm="438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презентация 9 мая\IMG-20200424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12"/>
            <a:ext cx="2777375" cy="3714776"/>
          </a:xfrm>
          <a:prstGeom prst="rect">
            <a:avLst/>
          </a:prstGeom>
          <a:noFill/>
        </p:spPr>
      </p:pic>
      <p:pic>
        <p:nvPicPr>
          <p:cNvPr id="18435" name="Picture 3" descr="C:\Users\1\Desktop\презентация 9 мая\IMG-20200424-WA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6"/>
            <a:ext cx="3000396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Tm="447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презентация 9 мая\IMG-20200426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6"/>
            <a:ext cx="2196719" cy="2928958"/>
          </a:xfrm>
          <a:prstGeom prst="rect">
            <a:avLst/>
          </a:prstGeom>
          <a:noFill/>
        </p:spPr>
      </p:pic>
      <p:pic>
        <p:nvPicPr>
          <p:cNvPr id="19459" name="Picture 3" descr="C:\Users\1\Desktop\презентация 9 мая\IMG-20200422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2966" y="2285996"/>
            <a:ext cx="2196720" cy="2928958"/>
          </a:xfrm>
          <a:prstGeom prst="rect">
            <a:avLst/>
          </a:prstGeom>
          <a:noFill/>
        </p:spPr>
      </p:pic>
      <p:pic>
        <p:nvPicPr>
          <p:cNvPr id="19460" name="Picture 4" descr="C:\Users\1\Desktop\презентация 9 мая\IMG-20200428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071550"/>
            <a:ext cx="2480547" cy="4357718"/>
          </a:xfrm>
          <a:prstGeom prst="rect">
            <a:avLst/>
          </a:prstGeom>
          <a:noFill/>
        </p:spPr>
      </p:pic>
    </p:spTree>
  </p:cSld>
  <p:clrMapOvr>
    <a:masterClrMapping/>
  </p:clrMapOvr>
  <p:transition advTm="464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5508104" y="1345332"/>
            <a:ext cx="2529583" cy="3460057"/>
          </a:xfrm>
          <a:prstGeom prst="frame">
            <a:avLst>
              <a:gd name="adj1" fmla="val 1885"/>
            </a:avLst>
          </a:prstGeom>
          <a:solidFill>
            <a:schemeClr val="tx1"/>
          </a:solidFill>
          <a:ln w="76200" cap="rnd" cmpd="dbl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C:\Users\1\Desktop\f4244370-1590-11ea-8ca9-a4bf014f73a0_9674fdfc-1592-11ea-8ca9-a4bf014f73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740"/>
            <a:ext cx="2369819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000112"/>
            <a:ext cx="41434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вам большое, ветераны!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вам за мир на всей земле,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каждый бой, что лег на сердце шрамом,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то, что дали вы отпор войне!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 вам желаем, долголетия,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Надежды в сердце, а в душе — весны,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были рядом внуки ваши, дети,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в мире больше не было войны!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55806"/>
      </p:ext>
    </p:extLst>
  </p:cSld>
  <p:clrMapOvr>
    <a:masterClrMapping/>
  </p:clrMapOvr>
  <p:transition advTm="546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14426"/>
            <a:ext cx="5762612" cy="4321959"/>
          </a:xfrm>
          <a:prstGeom prst="rect">
            <a:avLst/>
          </a:prstGeom>
          <a:noFill/>
        </p:spPr>
      </p:pic>
    </p:spTree>
  </p:cSld>
  <p:clrMapOvr>
    <a:masterClrMapping/>
  </p:clrMapOvr>
  <p:transition advTm="647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3433564"/>
            <a:ext cx="2114551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C:\Users\1\Desktop\lo-1024x7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71484"/>
            <a:ext cx="5471241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578084"/>
      </p:ext>
    </p:extLst>
  </p:cSld>
  <p:clrMapOvr>
    <a:masterClrMapping/>
  </p:clrMapOvr>
  <p:transition advTm="77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презентация 9 мая\IMG-20190508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14360"/>
            <a:ext cx="6948749" cy="4456971"/>
          </a:xfrm>
          <a:prstGeom prst="rect">
            <a:avLst/>
          </a:prstGeom>
          <a:noFill/>
        </p:spPr>
      </p:pic>
    </p:spTree>
  </p:cSld>
  <p:clrMapOvr>
    <a:masterClrMapping/>
  </p:clrMapOvr>
  <p:transition advTm="524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овая папка (3)\фото с телефона\20190508_100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150" y="428625"/>
            <a:ext cx="6235700" cy="4676775"/>
          </a:xfrm>
          <a:prstGeom prst="rect">
            <a:avLst/>
          </a:prstGeom>
          <a:noFill/>
        </p:spPr>
      </p:pic>
    </p:spTree>
  </p:cSld>
  <p:clrMapOvr>
    <a:masterClrMapping/>
  </p:clrMapOvr>
  <p:transition advTm="528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презентация 9 мая\20190508_102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4"/>
            <a:ext cx="3053975" cy="4071966"/>
          </a:xfrm>
          <a:prstGeom prst="rect">
            <a:avLst/>
          </a:prstGeom>
          <a:noFill/>
        </p:spPr>
      </p:pic>
      <p:pic>
        <p:nvPicPr>
          <p:cNvPr id="8195" name="Picture 3" descr="C:\Users\1\Desktop\презентация 9 мая\20190508_102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12"/>
            <a:ext cx="3107553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Tm="513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186766" cy="141419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преддверии празднования  75 –летия Дня Победы в целях патриотического воспитания дошкольников, любви к своей Родине и уважения к людям, которые ковали Победу, формирования положительного эмоционального подъема был оформлен патриотический уголок ,макет вечного огня, макет поле боя. 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123" name="Picture 3" descr="C:\Users\1\Desktop\презентация 9 мая\IMG-20200427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428872"/>
            <a:ext cx="3810026" cy="2857520"/>
          </a:xfrm>
          <a:prstGeom prst="rect">
            <a:avLst/>
          </a:prstGeom>
          <a:noFill/>
        </p:spPr>
      </p:pic>
      <p:pic>
        <p:nvPicPr>
          <p:cNvPr id="5124" name="Picture 4" descr="C:\Users\1\Desktop\презентация 9 мая\IMG-20200427-WA0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4"/>
            <a:ext cx="3937013" cy="2952760"/>
          </a:xfrm>
          <a:prstGeom prst="rect">
            <a:avLst/>
          </a:prstGeom>
          <a:noFill/>
        </p:spPr>
      </p:pic>
    </p:spTree>
  </p:cSld>
  <p:clrMapOvr>
    <a:masterClrMapping/>
  </p:clrMapOvr>
  <p:transition advTm="503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презентация 9 мая\IMG-20200427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4"/>
            <a:ext cx="2828925" cy="3771900"/>
          </a:xfrm>
          <a:prstGeom prst="rect">
            <a:avLst/>
          </a:prstGeom>
          <a:noFill/>
        </p:spPr>
      </p:pic>
      <p:pic>
        <p:nvPicPr>
          <p:cNvPr id="6147" name="Picture 3" descr="C:\Users\1\Desktop\презентация 9 мая\IMG-20200426-WA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071550"/>
            <a:ext cx="4857757" cy="3643318"/>
          </a:xfrm>
          <a:prstGeom prst="rect">
            <a:avLst/>
          </a:prstGeom>
          <a:noFill/>
        </p:spPr>
      </p:pic>
    </p:spTree>
  </p:cSld>
  <p:clrMapOvr>
    <a:masterClrMapping/>
  </p:clrMapOvr>
  <p:transition advTm="549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71484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2020 году наша страна отмечает 75-ю годовщину Победы в Великой Отечественной войне. Но отмечаем мы её по особенному, онлайн.</a:t>
            </a:r>
          </a:p>
          <a:p>
            <a:pPr algn="ctr"/>
            <a:r>
              <a:rPr lang="ru-RU" dirty="0" smtClean="0"/>
              <a:t> Наш детский сад принял участие в акции «Белые журавли Победы 75».</a:t>
            </a:r>
            <a:endParaRPr lang="ru-RU" dirty="0"/>
          </a:p>
        </p:txBody>
      </p:sp>
      <p:pic>
        <p:nvPicPr>
          <p:cNvPr id="9218" name="Picture 2" descr="C:\Users\1\Desktop\презентация 9 мая\IMG-20200420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82318"/>
            <a:ext cx="2928958" cy="3661198"/>
          </a:xfrm>
          <a:prstGeom prst="rect">
            <a:avLst/>
          </a:prstGeom>
          <a:noFill/>
        </p:spPr>
      </p:pic>
      <p:pic>
        <p:nvPicPr>
          <p:cNvPr id="9219" name="Picture 3" descr="C:\Users\1\Desktop\презентация 9 мая\IMG-20200420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8"/>
            <a:ext cx="2838031" cy="3786214"/>
          </a:xfrm>
          <a:prstGeom prst="rect">
            <a:avLst/>
          </a:prstGeom>
          <a:noFill/>
        </p:spPr>
      </p:pic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презентация 9 мая\IMG-20200420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8"/>
            <a:ext cx="2352543" cy="3143272"/>
          </a:xfrm>
          <a:prstGeom prst="rect">
            <a:avLst/>
          </a:prstGeom>
          <a:noFill/>
        </p:spPr>
      </p:pic>
      <p:pic>
        <p:nvPicPr>
          <p:cNvPr id="10243" name="Picture 3" descr="C:\Users\1\Desktop\презентация 9 мая\IMG-20200421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00178"/>
            <a:ext cx="2857520" cy="3810027"/>
          </a:xfrm>
          <a:prstGeom prst="rect">
            <a:avLst/>
          </a:prstGeom>
          <a:noFill/>
        </p:spPr>
      </p:pic>
      <p:pic>
        <p:nvPicPr>
          <p:cNvPr id="10244" name="Picture 4" descr="C:\Users\1\Desktop\презентация 9 мая\IMG-20200421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85732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ransition advTm="567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 шаб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шабл</Template>
  <TotalTime>782</TotalTime>
  <Words>204</Words>
  <Application>Microsoft Office PowerPoint</Application>
  <PresentationFormat>Экран (16:10)</PresentationFormat>
  <Paragraphs>39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9 мая шабл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преддверии празднования  75 –летия Дня Победы в целях патриотического воспитания дошкольников, любви к своей Родине и уважения к людям, которые ковали Победу, формирования положительного эмоционального подъема был оформлен патриотический уголок ,макет вечного огня, макет поле боя.  </vt:lpstr>
      <vt:lpstr>Презентация PowerPoint</vt:lpstr>
      <vt:lpstr>Презентация PowerPoint</vt:lpstr>
      <vt:lpstr>Презентация PowerPoint</vt:lpstr>
      <vt:lpstr>Презентация PowerPoint</vt:lpstr>
      <vt:lpstr>Так же приняли участие в акции «Мы о войне и прозой, и стихами…» Мамедов Тимур. Подготовительная группа</vt:lpstr>
      <vt:lpstr>Харламов Илья. Старшая группа.</vt:lpstr>
      <vt:lpstr>Презентация PowerPoint</vt:lpstr>
      <vt:lpstr>Благородова Полина. Подготовительная группа</vt:lpstr>
      <vt:lpstr>Федюк Максим. Старшая группа</vt:lpstr>
      <vt:lpstr>Работа родителей и детей.</vt:lpstr>
      <vt:lpstr>Презентация PowerPoint</vt:lpstr>
      <vt:lpstr>Презентация PowerPoint</vt:lpstr>
      <vt:lpstr>Акция «Бессмертный полк»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Тополёк</cp:lastModifiedBy>
  <cp:revision>227</cp:revision>
  <dcterms:created xsi:type="dcterms:W3CDTF">2017-12-13T16:08:09Z</dcterms:created>
  <dcterms:modified xsi:type="dcterms:W3CDTF">2020-04-29T05:19:58Z</dcterms:modified>
</cp:coreProperties>
</file>