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264" r:id="rId3"/>
    <p:sldId id="269" r:id="rId4"/>
    <p:sldId id="270" r:id="rId5"/>
    <p:sldId id="275" r:id="rId6"/>
    <p:sldId id="271" r:id="rId7"/>
    <p:sldId id="272" r:id="rId8"/>
    <p:sldId id="273" r:id="rId9"/>
    <p:sldId id="276" r:id="rId10"/>
    <p:sldId id="277" r:id="rId11"/>
    <p:sldId id="279" r:id="rId12"/>
    <p:sldId id="280" r:id="rId13"/>
    <p:sldId id="267" r:id="rId14"/>
    <p:sldId id="289" r:id="rId15"/>
    <p:sldId id="290" r:id="rId16"/>
    <p:sldId id="278" r:id="rId17"/>
    <p:sldId id="281" r:id="rId18"/>
    <p:sldId id="282" r:id="rId19"/>
    <p:sldId id="287" r:id="rId20"/>
    <p:sldId id="283" r:id="rId21"/>
    <p:sldId id="284" r:id="rId22"/>
    <p:sldId id="285" r:id="rId23"/>
    <p:sldId id="286" r:id="rId24"/>
    <p:sldId id="257" r:id="rId25"/>
    <p:sldId id="268" r:id="rId26"/>
    <p:sldId id="265" r:id="rId27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6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68D36"/>
    <a:srgbClr val="F9CB0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8" autoAdjust="0"/>
    <p:restoredTop sz="94660"/>
  </p:normalViewPr>
  <p:slideViewPr>
    <p:cSldViewPr>
      <p:cViewPr varScale="1">
        <p:scale>
          <a:sx n="84" d="100"/>
          <a:sy n="84" d="100"/>
        </p:scale>
        <p:origin x="1014" y="78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66B6D-9C6C-4A44-B2E0-6F404E52261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07DE1-26F1-4BE1-956C-0AED76059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233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Анжелика\Desktop\временно\МОЙ САЙТ\0_1553ea_da3b8356_orig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42207" y="265212"/>
            <a:ext cx="3551756" cy="92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.artfile.ru/1600x1200_429826_%5bwww.ArtFile.ru%5d.jpg"/>
          <p:cNvPicPr>
            <a:picLocks noChangeAspect="1" noChangeArrowheads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9145538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 userDrawn="1"/>
        </p:nvSpPr>
        <p:spPr>
          <a:xfrm>
            <a:off x="827584" y="0"/>
            <a:ext cx="7920880" cy="5715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http://img-fotki.yandex.ru/get/6445/139440740.73/0_a17a4_3a746e6f_XL.png"/>
          <p:cNvPicPr>
            <a:picLocks noChangeAspect="1" noChangeArrowheads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7526"/>
            <a:ext cx="684000" cy="572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img-fotki.yandex.ru/get/6429/139440740.78/0_a47dc_291cfe3_XL.png"/>
          <p:cNvPicPr>
            <a:picLocks noChangeAspect="1" noChangeArrowheads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27" y="-7526"/>
            <a:ext cx="699827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://img-fotki.yandex.ru/get/4608/131624064.168/0_81b35_6e2f5ad_XL.png"/>
          <p:cNvPicPr>
            <a:picLocks noChangeAspect="1" noChangeArrowheads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4927" y="13743"/>
            <a:ext cx="1017113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1\Desktop\&#1051;&#1077;&#1074;%20&#1051;&#1077;&#1097;&#1077;&#1085;&#1082;&#1086;%20-%20&#1044;&#1077;&#1085;&#1100;%20&#1055;&#1086;&#1073;&#1077;&#1076;&#1099;%20.mp3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650504" y="357170"/>
            <a:ext cx="6707710" cy="492922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 smtClean="0">
              <a:ln w="22225">
                <a:solidFill>
                  <a:schemeClr val="tx1"/>
                </a:solidFill>
                <a:prstDash val="solid"/>
              </a:ln>
              <a:solidFill>
                <a:srgbClr val="F68D36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«Дубровский детский сад №7 «Тополёк»</a:t>
            </a:r>
          </a:p>
          <a:p>
            <a:endParaRPr lang="ru-RU" b="1" dirty="0" smtClean="0">
              <a:ln w="22225">
                <a:solidFill>
                  <a:schemeClr val="tx1"/>
                </a:solidFill>
                <a:prstDash val="solid"/>
              </a:ln>
              <a:solidFill>
                <a:srgbClr val="F68D36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68D36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«Мы память бережно</a:t>
            </a:r>
          </a:p>
          <a:p>
            <a:r>
              <a:rPr lang="ru-RU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68D36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храним!»</a:t>
            </a:r>
          </a:p>
          <a:p>
            <a:pPr algn="r"/>
            <a:endParaRPr lang="ru-RU" sz="1600" b="1" dirty="0" smtClean="0">
              <a:ln w="22225">
                <a:solidFill>
                  <a:schemeClr val="tx1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6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</a:t>
            </a:r>
          </a:p>
          <a:p>
            <a:pPr algn="r"/>
            <a:r>
              <a:rPr lang="ru-RU" sz="16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группы </a:t>
            </a:r>
          </a:p>
          <a:p>
            <a:pPr algn="r"/>
            <a:r>
              <a:rPr lang="ru-RU" sz="16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Сухарева Н.В.</a:t>
            </a:r>
          </a:p>
          <a:p>
            <a:r>
              <a:rPr lang="ru-RU" sz="16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 г</a:t>
            </a:r>
            <a:endParaRPr lang="ru-RU" sz="16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http://img0.liveinternet.ru/images/attach/c/6/91/467/91467634_0_671e0_d19bca0c_XL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4"/>
          <a:stretch/>
        </p:blipFill>
        <p:spPr bwMode="auto">
          <a:xfrm>
            <a:off x="500034" y="0"/>
            <a:ext cx="2232248" cy="154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7" t="6958" r="33761" b="8836"/>
          <a:stretch/>
        </p:blipFill>
        <p:spPr bwMode="auto">
          <a:xfrm>
            <a:off x="7706628" y="3649587"/>
            <a:ext cx="1437372" cy="206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Лев Лещенко - День Победы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27051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72425"/>
      </p:ext>
    </p:extLst>
  </p:cSld>
  <p:clrMapOvr>
    <a:masterClrMapping/>
  </p:clrMapOvr>
  <p:transition spd="med" advClick="0" advTm="552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\Desktop\презентация 9 мая\IMG-20200421-WA0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1500178"/>
            <a:ext cx="2221035" cy="3643338"/>
          </a:xfrm>
          <a:prstGeom prst="rect">
            <a:avLst/>
          </a:prstGeom>
          <a:noFill/>
        </p:spPr>
      </p:pic>
      <p:pic>
        <p:nvPicPr>
          <p:cNvPr id="11267" name="Picture 3" descr="C:\Users\1\Desktop\презентация 9 мая\IMG-20200423-WA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14294"/>
            <a:ext cx="2839661" cy="3786214"/>
          </a:xfrm>
          <a:prstGeom prst="rect">
            <a:avLst/>
          </a:prstGeom>
          <a:noFill/>
        </p:spPr>
      </p:pic>
      <p:pic>
        <p:nvPicPr>
          <p:cNvPr id="11268" name="Picture 4" descr="C:\Users\1\Desktop\презентация 9 мая\IMG-20200423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214294"/>
            <a:ext cx="2786082" cy="3714776"/>
          </a:xfrm>
          <a:prstGeom prst="rect">
            <a:avLst/>
          </a:prstGeom>
          <a:noFill/>
        </p:spPr>
      </p:pic>
    </p:spTree>
  </p:cSld>
  <p:clrMapOvr>
    <a:masterClrMapping/>
  </p:clrMapOvr>
  <p:transition advTm="5741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115328" cy="628371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же приняли участие в акции «Мы о войне и прозой, и стихами…»</a:t>
            </a:r>
            <a:b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Мамедов Тимур. Подготовительная группа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Screenshot_20200428-164021_Video Play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857236"/>
            <a:ext cx="2714644" cy="4286280"/>
          </a:xfrm>
          <a:prstGeom prst="rect">
            <a:avLst/>
          </a:prstGeom>
          <a:noFill/>
        </p:spPr>
      </p:pic>
    </p:spTree>
  </p:cSld>
  <p:clrMapOvr>
    <a:masterClrMapping/>
  </p:clrMapOvr>
  <p:transition advTm="5133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85495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Харламов Илья. Старшая группа.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1\Desktop\Screenshot_20200428-164151_Video Play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214426"/>
            <a:ext cx="5969041" cy="3357586"/>
          </a:xfrm>
          <a:prstGeom prst="rect">
            <a:avLst/>
          </a:prstGeom>
          <a:noFill/>
        </p:spPr>
      </p:pic>
    </p:spTree>
  </p:cSld>
  <p:clrMapOvr>
    <a:masterClrMapping/>
  </p:clrMapOvr>
  <p:transition advTm="6474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792288" y="4643450"/>
            <a:ext cx="5565794" cy="50005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700" b="1" dirty="0" smtClean="0"/>
              <a:t>Богомаз Илья. Подготовительная группа. </a:t>
            </a:r>
          </a:p>
          <a:p>
            <a:pPr algn="ctr"/>
            <a:r>
              <a:rPr lang="ru-RU" dirty="0" smtClean="0"/>
              <a:t>Воспитатель Сухарева Н.В.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928674"/>
            <a:ext cx="4357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«Мы о войне и прозой и стихами…»</a:t>
            </a:r>
            <a:endParaRPr lang="ru-RU" dirty="0"/>
          </a:p>
        </p:txBody>
      </p:sp>
      <p:pic>
        <p:nvPicPr>
          <p:cNvPr id="3074" name="Picture 2" descr="C:\Users\1\Desktop\Screenshot_20200428-164126_Video Play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428740"/>
            <a:ext cx="5207036" cy="2928958"/>
          </a:xfrm>
          <a:prstGeom prst="rect">
            <a:avLst/>
          </a:prstGeom>
          <a:noFill/>
        </p:spPr>
      </p:pic>
    </p:spTree>
  </p:cSld>
  <p:clrMapOvr>
    <a:masterClrMapping/>
  </p:clrMapOvr>
  <p:transition advTm="4196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Благородова Полина. Подготовительная группа</a:t>
            </a:r>
            <a:endParaRPr lang="ru-RU" sz="1800" dirty="0"/>
          </a:p>
        </p:txBody>
      </p:sp>
      <p:pic>
        <p:nvPicPr>
          <p:cNvPr id="4098" name="Picture 2" descr="C:\Users\1\Desktop\Screenshot_20200428-164056_Video Play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1214426"/>
            <a:ext cx="2500330" cy="4024341"/>
          </a:xfrm>
          <a:prstGeom prst="rect">
            <a:avLst/>
          </a:prstGeom>
          <a:noFill/>
        </p:spPr>
      </p:pic>
    </p:spTree>
  </p:cSld>
  <p:clrMapOvr>
    <a:masterClrMapping/>
  </p:clrMapOvr>
  <p:transition advTm="4649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28865"/>
            <a:ext cx="7258072" cy="628371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Федюк Максим. Старшая группа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1\Desktop\Screenshot_20200428-164237_Video Play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857236"/>
            <a:ext cx="2500330" cy="4143404"/>
          </a:xfrm>
          <a:prstGeom prst="rect">
            <a:avLst/>
          </a:prstGeom>
          <a:noFill/>
        </p:spPr>
      </p:pic>
    </p:spTree>
  </p:cSld>
  <p:clrMapOvr>
    <a:masterClrMapping/>
  </p:clrMapOvr>
  <p:transition advTm="4431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628371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родителей и детей.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1\Desktop\презентация 9 мая\20200424_1441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071550"/>
            <a:ext cx="2657476" cy="1993107"/>
          </a:xfrm>
          <a:prstGeom prst="rect">
            <a:avLst/>
          </a:prstGeom>
          <a:noFill/>
        </p:spPr>
      </p:pic>
      <p:pic>
        <p:nvPicPr>
          <p:cNvPr id="13315" name="Picture 3" descr="C:\Users\1\Desktop\презентация 9 мая\IMG-20200424-WA0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1857368"/>
            <a:ext cx="2518190" cy="3357586"/>
          </a:xfrm>
          <a:prstGeom prst="rect">
            <a:avLst/>
          </a:prstGeom>
          <a:noFill/>
        </p:spPr>
      </p:pic>
      <p:pic>
        <p:nvPicPr>
          <p:cNvPr id="13317" name="Picture 5" descr="C:\Users\1\Desktop\презентация 9 мая\IMG-20200424-WA0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1142988"/>
            <a:ext cx="2798061" cy="1785950"/>
          </a:xfrm>
          <a:prstGeom prst="rect">
            <a:avLst/>
          </a:prstGeom>
          <a:noFill/>
        </p:spPr>
      </p:pic>
      <p:pic>
        <p:nvPicPr>
          <p:cNvPr id="13318" name="Picture 6" descr="C:\Users\1\Desktop\презентация 9 мая\IMG-20200424-WA00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3429004"/>
            <a:ext cx="2500330" cy="1875248"/>
          </a:xfrm>
          <a:prstGeom prst="rect">
            <a:avLst/>
          </a:prstGeom>
          <a:noFill/>
        </p:spPr>
      </p:pic>
      <p:pic>
        <p:nvPicPr>
          <p:cNvPr id="13319" name="Picture 7" descr="C:\Users\1\Desktop\презентация 9 мая\IMG-20200427-WA00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3429004"/>
            <a:ext cx="2643174" cy="1854352"/>
          </a:xfrm>
          <a:prstGeom prst="rect">
            <a:avLst/>
          </a:prstGeom>
          <a:noFill/>
        </p:spPr>
      </p:pic>
    </p:spTree>
  </p:cSld>
  <p:clrMapOvr>
    <a:masterClrMapping/>
  </p:clrMapOvr>
  <p:transition advTm="5024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1\Desktop\презентация 9 мая\IMG-20200424-WA00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740"/>
            <a:ext cx="2085208" cy="2786082"/>
          </a:xfrm>
          <a:prstGeom prst="rect">
            <a:avLst/>
          </a:prstGeom>
          <a:noFill/>
        </p:spPr>
      </p:pic>
      <p:pic>
        <p:nvPicPr>
          <p:cNvPr id="14339" name="Picture 3" descr="C:\Users\1\Desktop\презентация 9 мая\IMG-20200426-WA00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5" y="2285996"/>
            <a:ext cx="2460147" cy="2857520"/>
          </a:xfrm>
          <a:prstGeom prst="rect">
            <a:avLst/>
          </a:prstGeom>
          <a:noFill/>
        </p:spPr>
      </p:pic>
      <p:pic>
        <p:nvPicPr>
          <p:cNvPr id="14340" name="Picture 4" descr="C:\Users\1\Desktop\презентация 9 мая\IMG-20200426-WA00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39360" y="1000112"/>
            <a:ext cx="3465978" cy="2428892"/>
          </a:xfrm>
          <a:prstGeom prst="rect">
            <a:avLst/>
          </a:prstGeom>
          <a:noFill/>
        </p:spPr>
      </p:pic>
    </p:spTree>
  </p:cSld>
  <p:clrMapOvr>
    <a:masterClrMapping/>
  </p:clrMapOvr>
  <p:transition advTm="5647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1\Desktop\презентация 9 мая\IMG-20200428-WA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-285772"/>
            <a:ext cx="2246279" cy="3071834"/>
          </a:xfrm>
          <a:prstGeom prst="rect">
            <a:avLst/>
          </a:prstGeom>
          <a:noFill/>
        </p:spPr>
      </p:pic>
      <p:pic>
        <p:nvPicPr>
          <p:cNvPr id="15363" name="Picture 3" descr="C:\Users\1\Desktop\презентация 9 мая\IMG-20200427-WA00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1643054"/>
            <a:ext cx="2536049" cy="3381399"/>
          </a:xfrm>
          <a:prstGeom prst="rect">
            <a:avLst/>
          </a:prstGeom>
          <a:noFill/>
        </p:spPr>
      </p:pic>
      <p:pic>
        <p:nvPicPr>
          <p:cNvPr id="15364" name="Picture 4" descr="C:\Users\1\Desktop\презентация 9 мая\IMG-20200427-WA0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928673"/>
            <a:ext cx="2214578" cy="3559143"/>
          </a:xfrm>
          <a:prstGeom prst="rect">
            <a:avLst/>
          </a:prstGeom>
          <a:noFill/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6500826" y="4071946"/>
            <a:ext cx="1779580" cy="35719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Ермакова Арина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advTm="4618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51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Акция «Бессмертный полк»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484" name="Picture 4" descr="C:\Users\1\Desktop\cb562e6f5b76977ee8b4fd82dfa11d5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714492"/>
            <a:ext cx="5077343" cy="3592220"/>
          </a:xfrm>
          <a:prstGeom prst="rect">
            <a:avLst/>
          </a:prstGeom>
          <a:noFill/>
        </p:spPr>
      </p:pic>
    </p:spTree>
  </p:cSld>
  <p:clrMapOvr>
    <a:masterClrMapping/>
  </p:clrMapOvr>
  <p:transition advTm="5257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img0.liveinternet.ru/images/attach/c/6/91/467/91467634_0_671e0_d19bca0c_XL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4"/>
          <a:stretch/>
        </p:blipFill>
        <p:spPr bwMode="auto">
          <a:xfrm>
            <a:off x="642910" y="0"/>
            <a:ext cx="1753908" cy="121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7" t="6958" r="33761" b="8836"/>
          <a:stretch/>
        </p:blipFill>
        <p:spPr bwMode="auto">
          <a:xfrm>
            <a:off x="7029449" y="2676525"/>
            <a:ext cx="2114551" cy="303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00100" y="357170"/>
            <a:ext cx="3357586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На протяжении десятилетий День Победы 9 мая остается в России самым трогательным, самым душевным праздником и славной датой. Никакие другие праздники не смогут сравниться с ним.</a:t>
            </a:r>
            <a:br>
              <a:rPr lang="ru-RU" dirty="0" smtClean="0"/>
            </a:br>
            <a:r>
              <a:rPr lang="ru-RU" dirty="0" smtClean="0"/>
              <a:t>В  нашем ДОУ каждый год проходят мероприятия, направленные на укрепление нравственно-патриотических чувств дошкольников, формирование знаний о ВОВ через различные виды деятельности. 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1" name="Picture 3" descr="C:\Users\1\Desktop\img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1142988"/>
            <a:ext cx="4095752" cy="30718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8923239"/>
      </p:ext>
    </p:extLst>
  </p:cSld>
  <p:clrMapOvr>
    <a:masterClrMapping/>
  </p:clrMapOvr>
  <p:transition advTm="5086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презентация 9 мая\IMG-20200427-WA0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571616"/>
            <a:ext cx="2352542" cy="3143272"/>
          </a:xfrm>
          <a:prstGeom prst="rect">
            <a:avLst/>
          </a:prstGeom>
          <a:noFill/>
        </p:spPr>
      </p:pic>
      <p:pic>
        <p:nvPicPr>
          <p:cNvPr id="16387" name="Picture 3" descr="C:\Users\1\Desktop\презентация 9 мая\IMG-20200422-WA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571616"/>
            <a:ext cx="2732504" cy="3643338"/>
          </a:xfrm>
          <a:prstGeom prst="rect">
            <a:avLst/>
          </a:prstGeom>
          <a:noFill/>
        </p:spPr>
      </p:pic>
      <p:pic>
        <p:nvPicPr>
          <p:cNvPr id="16388" name="Picture 4" descr="C:\Users\1\Desktop\презентация 9 мая\IMG-20200422-WA0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1643054"/>
            <a:ext cx="2000264" cy="3041403"/>
          </a:xfrm>
          <a:prstGeom prst="rect">
            <a:avLst/>
          </a:prstGeom>
          <a:noFill/>
        </p:spPr>
      </p:pic>
    </p:spTree>
  </p:cSld>
  <p:clrMapOvr>
    <a:masterClrMapping/>
  </p:clrMapOvr>
  <p:transition advTm="401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1\Desktop\презентация 9 мая\IMG-20200422-WA0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428608"/>
            <a:ext cx="2571738" cy="3428984"/>
          </a:xfrm>
          <a:prstGeom prst="rect">
            <a:avLst/>
          </a:prstGeom>
          <a:noFill/>
        </p:spPr>
      </p:pic>
      <p:pic>
        <p:nvPicPr>
          <p:cNvPr id="17411" name="Picture 3" descr="C:\Users\1\Desktop\презентация 9 мая\IMG-20200423-WA0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2285996"/>
            <a:ext cx="2196719" cy="2928958"/>
          </a:xfrm>
          <a:prstGeom prst="rect">
            <a:avLst/>
          </a:prstGeom>
          <a:noFill/>
        </p:spPr>
      </p:pic>
      <p:pic>
        <p:nvPicPr>
          <p:cNvPr id="17412" name="Picture 4" descr="C:\Users\1\Desktop\презентация 9 мая\IMG-20200423-WA0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928674"/>
            <a:ext cx="2571768" cy="3429024"/>
          </a:xfrm>
          <a:prstGeom prst="rect">
            <a:avLst/>
          </a:prstGeom>
          <a:noFill/>
        </p:spPr>
      </p:pic>
    </p:spTree>
  </p:cSld>
  <p:clrMapOvr>
    <a:masterClrMapping/>
  </p:clrMapOvr>
  <p:transition advTm="4384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1\Desktop\презентация 9 мая\IMG-20200424-WA0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000112"/>
            <a:ext cx="2777375" cy="3714776"/>
          </a:xfrm>
          <a:prstGeom prst="rect">
            <a:avLst/>
          </a:prstGeom>
          <a:noFill/>
        </p:spPr>
      </p:pic>
      <p:pic>
        <p:nvPicPr>
          <p:cNvPr id="18435" name="Picture 3" descr="C:\Users\1\Desktop\презентация 9 мая\IMG-20200424-WA00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214426"/>
            <a:ext cx="3000396" cy="4000528"/>
          </a:xfrm>
          <a:prstGeom prst="rect">
            <a:avLst/>
          </a:prstGeom>
          <a:noFill/>
        </p:spPr>
      </p:pic>
    </p:spTree>
  </p:cSld>
  <p:clrMapOvr>
    <a:masterClrMapping/>
  </p:clrMapOvr>
  <p:transition advTm="4477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1\Desktop\презентация 9 мая\IMG-20200426-WA0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7236"/>
            <a:ext cx="2196719" cy="2928958"/>
          </a:xfrm>
          <a:prstGeom prst="rect">
            <a:avLst/>
          </a:prstGeom>
          <a:noFill/>
        </p:spPr>
      </p:pic>
      <p:pic>
        <p:nvPicPr>
          <p:cNvPr id="19459" name="Picture 3" descr="C:\Users\1\Desktop\презентация 9 мая\IMG-20200422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2966" y="2285996"/>
            <a:ext cx="2196720" cy="2928958"/>
          </a:xfrm>
          <a:prstGeom prst="rect">
            <a:avLst/>
          </a:prstGeom>
          <a:noFill/>
        </p:spPr>
      </p:pic>
      <p:pic>
        <p:nvPicPr>
          <p:cNvPr id="19460" name="Picture 4" descr="C:\Users\1\Desktop\презентация 9 мая\IMG-20200428-WA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1071550"/>
            <a:ext cx="2480547" cy="4357718"/>
          </a:xfrm>
          <a:prstGeom prst="rect">
            <a:avLst/>
          </a:prstGeom>
          <a:noFill/>
        </p:spPr>
      </p:pic>
    </p:spTree>
  </p:cSld>
  <p:clrMapOvr>
    <a:masterClrMapping/>
  </p:clrMapOvr>
  <p:transition advTm="4649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5508104" y="1345332"/>
            <a:ext cx="2529583" cy="3460057"/>
          </a:xfrm>
          <a:prstGeom prst="frame">
            <a:avLst>
              <a:gd name="adj1" fmla="val 1885"/>
            </a:avLst>
          </a:prstGeom>
          <a:solidFill>
            <a:schemeClr val="tx1"/>
          </a:solidFill>
          <a:ln w="76200" cap="rnd" cmpd="dbl">
            <a:solidFill>
              <a:schemeClr val="accent6">
                <a:lumMod val="75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oftRound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7" t="6958" r="33761" b="8836"/>
          <a:stretch/>
        </p:blipFill>
        <p:spPr bwMode="auto">
          <a:xfrm>
            <a:off x="7029449" y="2676525"/>
            <a:ext cx="2114551" cy="303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 descr="C:\Users\1\Desktop\f4244370-1590-11ea-8ca9-a4bf014f73a0_9674fdfc-1592-11ea-8ca9-a4bf014f73a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1428740"/>
            <a:ext cx="2369819" cy="32861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1000112"/>
            <a:ext cx="41434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вам большое, ветераны!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вам за мир на всей земле,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каждый бой, что лег на сердце шрамом,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то, что дали вы отпор войне!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Здоровья вам желаем, долголетия,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Надежды в сердце, а в душе — весны,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были рядом внуки ваши, дети,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в мире больше не было войны!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555806"/>
      </p:ext>
    </p:extLst>
  </p:cSld>
  <p:clrMapOvr>
    <a:masterClrMapping/>
  </p:clrMapOvr>
  <p:transition advTm="546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1\Desktop\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214426"/>
            <a:ext cx="5762612" cy="4321959"/>
          </a:xfrm>
          <a:prstGeom prst="rect">
            <a:avLst/>
          </a:prstGeom>
          <a:noFill/>
        </p:spPr>
      </p:pic>
    </p:spTree>
  </p:cSld>
  <p:clrMapOvr>
    <a:masterClrMapping/>
  </p:clrMapOvr>
  <p:transition advTm="6474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img0.liveinternet.ru/images/attach/c/6/91/467/91467634_0_671e0_d19bca0c_XL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4"/>
          <a:stretch/>
        </p:blipFill>
        <p:spPr bwMode="auto">
          <a:xfrm>
            <a:off x="611560" y="0"/>
            <a:ext cx="2232248" cy="154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7" t="6958" r="33761" b="8836"/>
          <a:stretch/>
        </p:blipFill>
        <p:spPr bwMode="auto">
          <a:xfrm>
            <a:off x="7029449" y="2676525"/>
            <a:ext cx="2114551" cy="303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7" t="27938" r="33761" b="8836"/>
          <a:stretch/>
        </p:blipFill>
        <p:spPr bwMode="auto">
          <a:xfrm rot="10800000">
            <a:off x="678259" y="3433564"/>
            <a:ext cx="2114551" cy="2281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4" name="Picture 2" descr="C:\Users\1\Desktop\lo-1024x7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571484"/>
            <a:ext cx="5471241" cy="3857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54578084"/>
      </p:ext>
    </p:extLst>
  </p:cSld>
  <p:clrMapOvr>
    <a:masterClrMapping/>
  </p:clrMapOvr>
  <p:transition advTm="7768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презентация 9 мая\IMG-20190508-WA0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714360"/>
            <a:ext cx="6948749" cy="4456971"/>
          </a:xfrm>
          <a:prstGeom prst="rect">
            <a:avLst/>
          </a:prstGeom>
          <a:noFill/>
        </p:spPr>
      </p:pic>
    </p:spTree>
  </p:cSld>
  <p:clrMapOvr>
    <a:masterClrMapping/>
  </p:clrMapOvr>
  <p:transition advTm="5241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Новая папка (3)\фото с телефона\20190508_1002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4150" y="428625"/>
            <a:ext cx="6235700" cy="4676775"/>
          </a:xfrm>
          <a:prstGeom prst="rect">
            <a:avLst/>
          </a:prstGeom>
          <a:noFill/>
        </p:spPr>
      </p:pic>
    </p:spTree>
  </p:cSld>
  <p:clrMapOvr>
    <a:masterClrMapping/>
  </p:clrMapOvr>
  <p:transition advTm="5289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презентация 9 мая\20190508_102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14294"/>
            <a:ext cx="3053975" cy="4071966"/>
          </a:xfrm>
          <a:prstGeom prst="rect">
            <a:avLst/>
          </a:prstGeom>
          <a:noFill/>
        </p:spPr>
      </p:pic>
      <p:pic>
        <p:nvPicPr>
          <p:cNvPr id="8195" name="Picture 3" descr="C:\Users\1\Desktop\презентация 9 мая\20190508_1026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000112"/>
            <a:ext cx="3107553" cy="4143404"/>
          </a:xfrm>
          <a:prstGeom prst="rect">
            <a:avLst/>
          </a:prstGeom>
          <a:noFill/>
        </p:spPr>
      </p:pic>
    </p:spTree>
  </p:cSld>
  <p:clrMapOvr>
    <a:masterClrMapping/>
  </p:clrMapOvr>
  <p:transition advTm="5132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186766" cy="1414190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В преддверии празднования  75 –летия Дня Победы в целях патриотического воспитания дошкольников, любви к своей Родине и уважения к людям, которые ковали Победу, формирования положительного эмоционального подъема был оформлен патриотический уголок ,макет вечного огня, макет поле боя. 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5123" name="Picture 3" descr="C:\Users\1\Desktop\презентация 9 мая\IMG-20200427-WA0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428872"/>
            <a:ext cx="3810026" cy="2857520"/>
          </a:xfrm>
          <a:prstGeom prst="rect">
            <a:avLst/>
          </a:prstGeom>
          <a:noFill/>
        </p:spPr>
      </p:pic>
      <p:pic>
        <p:nvPicPr>
          <p:cNvPr id="5124" name="Picture 4" descr="C:\Users\1\Desktop\презентация 9 мая\IMG-20200427-WA00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285864"/>
            <a:ext cx="3937013" cy="2952760"/>
          </a:xfrm>
          <a:prstGeom prst="rect">
            <a:avLst/>
          </a:prstGeom>
          <a:noFill/>
        </p:spPr>
      </p:pic>
    </p:spTree>
  </p:cSld>
  <p:clrMapOvr>
    <a:masterClrMapping/>
  </p:clrMapOvr>
  <p:transition advTm="5039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презентация 9 мая\IMG-20200427-WA00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571484"/>
            <a:ext cx="2828925" cy="3771900"/>
          </a:xfrm>
          <a:prstGeom prst="rect">
            <a:avLst/>
          </a:prstGeom>
          <a:noFill/>
        </p:spPr>
      </p:pic>
      <p:pic>
        <p:nvPicPr>
          <p:cNvPr id="6147" name="Picture 3" descr="C:\Users\1\Desktop\презентация 9 мая\IMG-20200426-WA00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071550"/>
            <a:ext cx="4857757" cy="3643318"/>
          </a:xfrm>
          <a:prstGeom prst="rect">
            <a:avLst/>
          </a:prstGeom>
          <a:noFill/>
        </p:spPr>
      </p:pic>
    </p:spTree>
  </p:cSld>
  <p:clrMapOvr>
    <a:masterClrMapping/>
  </p:clrMapOvr>
  <p:transition advTm="5491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571484"/>
            <a:ext cx="75009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 2020 году наша страна отмечает 75-ю годовщину Победы в Великой Отечественной войне. Но отмечаем мы её по особенному, онлайн.</a:t>
            </a:r>
          </a:p>
          <a:p>
            <a:pPr algn="ctr"/>
            <a:r>
              <a:rPr lang="ru-RU" dirty="0" smtClean="0"/>
              <a:t> Наш детский сад принял участие в акции «Белые журавли Победы 75».</a:t>
            </a:r>
            <a:endParaRPr lang="ru-RU" dirty="0"/>
          </a:p>
        </p:txBody>
      </p:sp>
      <p:pic>
        <p:nvPicPr>
          <p:cNvPr id="9218" name="Picture 2" descr="C:\Users\1\Desktop\презентация 9 мая\IMG-20200420-WA0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482318"/>
            <a:ext cx="2928958" cy="3661198"/>
          </a:xfrm>
          <a:prstGeom prst="rect">
            <a:avLst/>
          </a:prstGeom>
          <a:noFill/>
        </p:spPr>
      </p:pic>
      <p:pic>
        <p:nvPicPr>
          <p:cNvPr id="9219" name="Picture 3" descr="C:\Users\1\Desktop\презентация 9 мая\IMG-20200420-WA0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500178"/>
            <a:ext cx="2838031" cy="3786214"/>
          </a:xfrm>
          <a:prstGeom prst="rect">
            <a:avLst/>
          </a:prstGeom>
          <a:noFill/>
        </p:spPr>
      </p:pic>
    </p:spTree>
  </p:cSld>
  <p:clrMapOvr>
    <a:masterClrMapping/>
  </p:clrMapOvr>
  <p:transition advTm="5351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Desktop\презентация 9 мая\IMG-20200420-WA0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28608"/>
            <a:ext cx="2352543" cy="3143272"/>
          </a:xfrm>
          <a:prstGeom prst="rect">
            <a:avLst/>
          </a:prstGeom>
          <a:noFill/>
        </p:spPr>
      </p:pic>
      <p:pic>
        <p:nvPicPr>
          <p:cNvPr id="10243" name="Picture 3" descr="C:\Users\1\Desktop\презентация 9 мая\IMG-20200421-WA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1500178"/>
            <a:ext cx="2857520" cy="3810027"/>
          </a:xfrm>
          <a:prstGeom prst="rect">
            <a:avLst/>
          </a:prstGeom>
          <a:noFill/>
        </p:spPr>
      </p:pic>
      <p:pic>
        <p:nvPicPr>
          <p:cNvPr id="10244" name="Picture 4" descr="C:\Users\1\Desktop\презентация 9 мая\IMG-20200421-WA0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285732"/>
            <a:ext cx="2571768" cy="3429024"/>
          </a:xfrm>
          <a:prstGeom prst="rect">
            <a:avLst/>
          </a:prstGeom>
          <a:noFill/>
        </p:spPr>
      </p:pic>
    </p:spTree>
  </p:cSld>
  <p:clrMapOvr>
    <a:masterClrMapping/>
  </p:clrMapOvr>
  <p:transition advTm="5678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 мая шабл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 мая шабл</Template>
  <TotalTime>782</TotalTime>
  <Words>204</Words>
  <Application>Microsoft Office PowerPoint</Application>
  <PresentationFormat>Экран (16:10)</PresentationFormat>
  <Paragraphs>39</Paragraphs>
  <Slides>26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9 мая шабл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преддверии празднования  75 –летия Дня Победы в целях патриотического воспитания дошкольников, любви к своей Родине и уважения к людям, которые ковали Победу, формирования положительного эмоционального подъема был оформлен патриотический уголок ,макет вечного огня, макет поле боя.  </vt:lpstr>
      <vt:lpstr>Презентация PowerPoint</vt:lpstr>
      <vt:lpstr>Презентация PowerPoint</vt:lpstr>
      <vt:lpstr>Презентация PowerPoint</vt:lpstr>
      <vt:lpstr>Презентация PowerPoint</vt:lpstr>
      <vt:lpstr>Так же приняли участие в акции «Мы о войне и прозой, и стихами…» Мамедов Тимур. Подготовительная группа</vt:lpstr>
      <vt:lpstr>Харламов Илья. Старшая группа.</vt:lpstr>
      <vt:lpstr>Презентация PowerPoint</vt:lpstr>
      <vt:lpstr>Благородова Полина. Подготовительная группа</vt:lpstr>
      <vt:lpstr>Федюк Максим. Старшая группа</vt:lpstr>
      <vt:lpstr>Работа родителей и детей.</vt:lpstr>
      <vt:lpstr>Презентация PowerPoint</vt:lpstr>
      <vt:lpstr>Презентация PowerPoint</vt:lpstr>
      <vt:lpstr>Акция «Бессмертный полк»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Матюшкина</dc:creator>
  <cp:lastModifiedBy>Тополёк</cp:lastModifiedBy>
  <cp:revision>227</cp:revision>
  <dcterms:created xsi:type="dcterms:W3CDTF">2017-12-13T16:08:09Z</dcterms:created>
  <dcterms:modified xsi:type="dcterms:W3CDTF">2020-04-29T05:19:58Z</dcterms:modified>
</cp:coreProperties>
</file>